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76" r:id="rId2"/>
    <p:sldId id="379" r:id="rId3"/>
    <p:sldId id="429" r:id="rId4"/>
    <p:sldId id="430" r:id="rId5"/>
    <p:sldId id="380" r:id="rId6"/>
    <p:sldId id="431" r:id="rId7"/>
    <p:sldId id="419" r:id="rId8"/>
    <p:sldId id="432" r:id="rId9"/>
    <p:sldId id="433" r:id="rId10"/>
    <p:sldId id="435" r:id="rId11"/>
    <p:sldId id="437" r:id="rId12"/>
    <p:sldId id="420" r:id="rId13"/>
    <p:sldId id="436" r:id="rId14"/>
    <p:sldId id="447" r:id="rId15"/>
    <p:sldId id="448" r:id="rId16"/>
    <p:sldId id="450" r:id="rId17"/>
    <p:sldId id="396" r:id="rId18"/>
    <p:sldId id="397" r:id="rId19"/>
    <p:sldId id="440" r:id="rId20"/>
    <p:sldId id="398" r:id="rId21"/>
    <p:sldId id="377" r:id="rId22"/>
    <p:sldId id="449" r:id="rId23"/>
    <p:sldId id="399" r:id="rId24"/>
    <p:sldId id="386" r:id="rId25"/>
    <p:sldId id="400" r:id="rId26"/>
    <p:sldId id="388" r:id="rId27"/>
    <p:sldId id="389" r:id="rId28"/>
    <p:sldId id="401" r:id="rId29"/>
    <p:sldId id="395" r:id="rId30"/>
    <p:sldId id="402" r:id="rId31"/>
    <p:sldId id="391" r:id="rId32"/>
    <p:sldId id="403" r:id="rId33"/>
    <p:sldId id="416" r:id="rId34"/>
    <p:sldId id="452" r:id="rId35"/>
    <p:sldId id="453" r:id="rId36"/>
    <p:sldId id="460" r:id="rId37"/>
    <p:sldId id="459" r:id="rId38"/>
    <p:sldId id="434" r:id="rId39"/>
    <p:sldId id="456" r:id="rId40"/>
    <p:sldId id="919" r:id="rId41"/>
    <p:sldId id="920" r:id="rId42"/>
    <p:sldId id="916" r:id="rId43"/>
    <p:sldId id="918" r:id="rId44"/>
    <p:sldId id="917" r:id="rId45"/>
    <p:sldId id="921" r:id="rId46"/>
    <p:sldId id="443" r:id="rId47"/>
    <p:sldId id="393" r:id="rId48"/>
    <p:sldId id="404" r:id="rId49"/>
    <p:sldId id="418" r:id="rId50"/>
    <p:sldId id="405" r:id="rId51"/>
    <p:sldId id="406" r:id="rId52"/>
    <p:sldId id="441" r:id="rId53"/>
    <p:sldId id="408" r:id="rId54"/>
    <p:sldId id="444" r:id="rId55"/>
    <p:sldId id="394" r:id="rId56"/>
    <p:sldId id="409" r:id="rId57"/>
    <p:sldId id="442" r:id="rId58"/>
    <p:sldId id="438" r:id="rId59"/>
    <p:sldId id="411" r:id="rId60"/>
    <p:sldId id="412" r:id="rId61"/>
    <p:sldId id="413" r:id="rId62"/>
    <p:sldId id="445" r:id="rId63"/>
    <p:sldId id="415" r:id="rId64"/>
    <p:sldId id="455" r:id="rId65"/>
    <p:sldId id="461" r:id="rId66"/>
    <p:sldId id="414" r:id="rId67"/>
    <p:sldId id="446" r:id="rId68"/>
    <p:sldId id="439" r:id="rId69"/>
    <p:sldId id="422" r:id="rId70"/>
    <p:sldId id="423" r:id="rId71"/>
    <p:sldId id="424" r:id="rId72"/>
    <p:sldId id="425" r:id="rId73"/>
    <p:sldId id="426" r:id="rId74"/>
    <p:sldId id="427" r:id="rId75"/>
    <p:sldId id="428"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2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216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1.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86436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46577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700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802" t="-35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AA62-65EF-41D5-BD49-491DD144DB4C}"/>
              </a:ext>
            </a:extLst>
          </p:cNvPr>
          <p:cNvSpPr>
            <a:spLocks noGrp="1"/>
          </p:cNvSpPr>
          <p:nvPr>
            <p:ph type="title"/>
          </p:nvPr>
        </p:nvSpPr>
        <p:spPr/>
        <p:txBody>
          <a:bodyPr/>
          <a:lstStyle/>
          <a:p>
            <a:r>
              <a:rPr lang="en-US" dirty="0"/>
              <a:t>ImageNet: An ML Home Run</a:t>
            </a:r>
            <a:endParaRPr lang="en-SE" dirty="0"/>
          </a:p>
        </p:txBody>
      </p:sp>
      <p:sp>
        <p:nvSpPr>
          <p:cNvPr id="3" name="Content Placeholder 2">
            <a:extLst>
              <a:ext uri="{FF2B5EF4-FFF2-40B4-BE49-F238E27FC236}">
                <a16:creationId xmlns:a16="http://schemas.microsoft.com/office/drawing/2014/main" id="{91F2AAE7-411D-4950-8372-F9C7A54BEC5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189B881-B401-4573-80FE-785DA2CB1C2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931F13F4-1C8C-49B3-AD68-8F0849DEA512}"/>
              </a:ext>
            </a:extLst>
          </p:cNvPr>
          <p:cNvPicPr>
            <a:picLocks noChangeAspect="1"/>
          </p:cNvPicPr>
          <p:nvPr/>
        </p:nvPicPr>
        <p:blipFill>
          <a:blip r:embed="rId2"/>
          <a:stretch>
            <a:fillRect/>
          </a:stretch>
        </p:blipFill>
        <p:spPr>
          <a:xfrm>
            <a:off x="0" y="1689738"/>
            <a:ext cx="9144000" cy="3478524"/>
          </a:xfrm>
          <a:prstGeom prst="rect">
            <a:avLst/>
          </a:prstGeom>
        </p:spPr>
      </p:pic>
    </p:spTree>
    <p:extLst>
      <p:ext uri="{BB962C8B-B14F-4D97-AF65-F5344CB8AC3E}">
        <p14:creationId xmlns:p14="http://schemas.microsoft.com/office/powerpoint/2010/main" val="258815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4390</TotalTime>
  <Words>5957</Words>
  <Application>Microsoft Office PowerPoint</Application>
  <PresentationFormat>On-screen Show (4:3)</PresentationFormat>
  <Paragraphs>598</Paragraphs>
  <Slides>75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ImageNet: An ML Home Run</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352</cp:revision>
  <dcterms:created xsi:type="dcterms:W3CDTF">2020-03-21T16:53:45Z</dcterms:created>
  <dcterms:modified xsi:type="dcterms:W3CDTF">2021-04-06T06:42:36Z</dcterms:modified>
</cp:coreProperties>
</file>